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70" r:id="rId3"/>
    <p:sldId id="271" r:id="rId4"/>
    <p:sldId id="272" r:id="rId5"/>
    <p:sldId id="273" r:id="rId6"/>
    <p:sldId id="277" r:id="rId7"/>
    <p:sldId id="276" r:id="rId8"/>
    <p:sldId id="274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5" autoAdjust="0"/>
    <p:restoredTop sz="97714"/>
  </p:normalViewPr>
  <p:slideViewPr>
    <p:cSldViewPr snapToGrid="0">
      <p:cViewPr varScale="1">
        <p:scale>
          <a:sx n="135" d="100"/>
          <a:sy n="135" d="100"/>
        </p:scale>
        <p:origin x="138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4/10/25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4/10/25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4/10/25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4/10/25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4/10/25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8F6DE-F77E-4754-80BA-34C08499154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01344" y="6086389"/>
            <a:ext cx="2167128" cy="6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shCode/PowerShellPracticeAndStyle" TargetMode="External"/><Relationship Id="rId2" Type="http://schemas.openxmlformats.org/officeDocument/2006/relationships/hyperlink" Target="https://poshcode.gitbook.io/powershell-practice-and-sty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wershellpodcast.podbean.com/" TargetMode="External"/><Relationship Id="rId5" Type="http://schemas.openxmlformats.org/officeDocument/2006/relationships/hyperlink" Target="https://powershell.org/" TargetMode="External"/><Relationship Id="rId4" Type="http://schemas.openxmlformats.org/officeDocument/2006/relationships/hyperlink" Target="https://learn.microsoft.com/powershel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urvey.sogolytics.com/r/wkp86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.app/profile/mikefrobbins.com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kefrobbins" TargetMode="External"/><Relationship Id="rId4" Type="http://schemas.openxmlformats.org/officeDocument/2006/relationships/hyperlink" Target="http://www.linkedin.com/in/mikefrobbin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1778750"/>
            <a:ext cx="5517750" cy="1570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Closing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remarks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85D851-0964-C0FE-4F32-736A25DAD91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OnRamp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1330527" y="5061370"/>
            <a:ext cx="9424373" cy="550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  <a:ea typeface="Microsoft YaHei" panose="020B0503020204020204" pitchFamily="34" charset="-122"/>
              <a:cs typeface="Jaini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1601B-2E96-694A-7693-56E47612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07" y="3349428"/>
            <a:ext cx="5099233" cy="1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7244-B8CC-771F-5282-D2C8B655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15C4C-B6E0-EF54-8D97-E60B9171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job is not your career</a:t>
            </a:r>
          </a:p>
          <a:p>
            <a:r>
              <a:rPr lang="en-US" dirty="0"/>
              <a:t>Activity is not equal to productivity</a:t>
            </a:r>
          </a:p>
          <a:p>
            <a:r>
              <a:rPr lang="en-US" dirty="0"/>
              <a:t>Focus on impact, not activity</a:t>
            </a:r>
          </a:p>
          <a:p>
            <a:pPr lvl="1"/>
            <a:r>
              <a:rPr lang="en-US" dirty="0"/>
              <a:t>Individual accomplishments</a:t>
            </a:r>
          </a:p>
          <a:p>
            <a:pPr lvl="1"/>
            <a:r>
              <a:rPr lang="en-US" dirty="0"/>
              <a:t>Contribute to the success of others</a:t>
            </a:r>
          </a:p>
          <a:p>
            <a:pPr lvl="1"/>
            <a:r>
              <a:rPr lang="en-US" dirty="0"/>
              <a:t>Results that build on the work, ideas, and efforts of others</a:t>
            </a:r>
          </a:p>
        </p:txBody>
      </p:sp>
    </p:spTree>
    <p:extLst>
      <p:ext uri="{BB962C8B-B14F-4D97-AF65-F5344CB8AC3E}">
        <p14:creationId xmlns:p14="http://schemas.microsoft.com/office/powerpoint/2010/main" val="277944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EC9C-A4E1-0FE3-E864-C656DCB3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Perfection is the enemy of progress</a:t>
            </a:r>
          </a:p>
        </p:txBody>
      </p:sp>
      <p:pic>
        <p:nvPicPr>
          <p:cNvPr id="1026" name="Picture 2" descr="Ed Leake on X: &quot;&quot;Perfection is the Enemy of Progress ...">
            <a:extLst>
              <a:ext uri="{FF2B5EF4-FFF2-40B4-BE49-F238E27FC236}">
                <a16:creationId xmlns:a16="http://schemas.microsoft.com/office/drawing/2014/main" id="{7860EBEC-87B3-4251-5D1E-8062803AA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991" y="1414022"/>
            <a:ext cx="7041991" cy="428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3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A502-92A7-B467-C1BC-3D4EE76E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  <p:pic>
        <p:nvPicPr>
          <p:cNvPr id="4" name="Picture 2" descr="Making Work Visible, Second Edition">
            <a:extLst>
              <a:ext uri="{FF2B5EF4-FFF2-40B4-BE49-F238E27FC236}">
                <a16:creationId xmlns:a16="http://schemas.microsoft.com/office/drawing/2014/main" id="{8327F5BC-6BA4-16A9-E6F4-B02D0E39C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708" y="1685042"/>
            <a:ext cx="2618670" cy="39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mazon.com: Own Your Tech Career: Soft ...">
            <a:extLst>
              <a:ext uri="{FF2B5EF4-FFF2-40B4-BE49-F238E27FC236}">
                <a16:creationId xmlns:a16="http://schemas.microsoft.com/office/drawing/2014/main" id="{9336488F-A536-EA06-FDAF-15B2F659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17" y="1690688"/>
            <a:ext cx="3125386" cy="392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022A-EB32-E55D-E8B1-4A4AE142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–Property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44A38-B63D-D530-C708-73F09499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PowerShell Best Practices and Style Guide</a:t>
            </a:r>
          </a:p>
          <a:p>
            <a:pPr lvl="1"/>
            <a:r>
              <a:rPr lang="en-US" dirty="0">
                <a:hlinkClick r:id="rId2"/>
              </a:rPr>
              <a:t>https://poshcode.gitbook.io/powershell-practice-and-style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https://github.com/PoshCode/PowerShellPracticeAndStyle</a:t>
            </a:r>
            <a:endParaRPr lang="en-US" dirty="0"/>
          </a:p>
          <a:p>
            <a:r>
              <a:rPr lang="en-US" dirty="0"/>
              <a:t>The Official Product Documentation for PowerShell</a:t>
            </a:r>
          </a:p>
          <a:p>
            <a:pPr lvl="1"/>
            <a:r>
              <a:rPr lang="en-US" dirty="0">
                <a:hlinkClick r:id="rId4"/>
              </a:rPr>
              <a:t>https://learn.microsoft.com/powershell/</a:t>
            </a:r>
            <a:endParaRPr lang="en-US" dirty="0"/>
          </a:p>
          <a:p>
            <a:r>
              <a:rPr lang="en-US" dirty="0" err="1"/>
              <a:t>PowerShell.org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https://powershell.org/</a:t>
            </a:r>
            <a:endParaRPr lang="en-US" dirty="0"/>
          </a:p>
          <a:p>
            <a:r>
              <a:rPr lang="en-US" dirty="0"/>
              <a:t>PowerShell Podcast</a:t>
            </a:r>
          </a:p>
          <a:p>
            <a:pPr lvl="1"/>
            <a:r>
              <a:rPr lang="en-US" dirty="0">
                <a:hlinkClick r:id="rId6"/>
              </a:rPr>
              <a:t>https://powershellpodcast.podbean.com/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2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4322-6E5D-BBB4-B34D-9F689181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B337-6EC9-8318-9393-98FA799A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197"/>
          </a:xfrm>
        </p:spPr>
        <p:txBody>
          <a:bodyPr/>
          <a:lstStyle/>
          <a:p>
            <a:r>
              <a:rPr lang="en-US" b="0" i="0" u="none" strike="noStrike" dirty="0">
                <a:effectLst/>
                <a:latin typeface="Slack-Lato"/>
                <a:hlinkClick r:id="rId2"/>
              </a:rPr>
              <a:t>https://survey.sogolytics.com/r/wkp86t</a:t>
            </a:r>
            <a:endParaRPr lang="en-US" b="0" i="0" u="none" strike="noStrike" dirty="0">
              <a:effectLst/>
              <a:latin typeface="Slack-Lato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899DE-A30E-E51E-6609-88DB4590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818" y="2392822"/>
            <a:ext cx="4054573" cy="42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5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DD6E-9B04-8C22-BD12-27DC8423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Presenter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50CD-F5CB-785A-86DA-F5BAAA61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Blog: </a:t>
            </a:r>
            <a:r>
              <a:rPr lang="en-US" sz="2800" dirty="0">
                <a:hlinkClick r:id="rId2"/>
              </a:rPr>
              <a:t>mikefrobbins.com</a:t>
            </a:r>
            <a:endParaRPr lang="en-US" sz="2800" dirty="0"/>
          </a:p>
          <a:p>
            <a:r>
              <a:rPr lang="en-US" dirty="0"/>
              <a:t>Bluesky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@</a:t>
            </a:r>
            <a:r>
              <a:rPr lang="en-US" sz="2800" dirty="0" err="1">
                <a:hlinkClick r:id="rId3"/>
              </a:rPr>
              <a:t>mikefrobbins.com</a:t>
            </a:r>
            <a:endParaRPr lang="en-US" sz="2800" dirty="0"/>
          </a:p>
          <a:p>
            <a:r>
              <a:rPr lang="en-US" sz="2800" dirty="0"/>
              <a:t>LinkedIn: </a:t>
            </a:r>
            <a:r>
              <a:rPr lang="en-US" sz="2800" dirty="0">
                <a:hlinkClick r:id="rId4"/>
              </a:rPr>
              <a:t>www.linkedin.com/in/mikefrobbins</a:t>
            </a:r>
            <a:endParaRPr lang="en-US" sz="2800" dirty="0"/>
          </a:p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github.com/mikefrobbins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8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ank You Images – Browse 281,995 Stock ...">
            <a:extLst>
              <a:ext uri="{FF2B5EF4-FFF2-40B4-BE49-F238E27FC236}">
                <a16:creationId xmlns:a16="http://schemas.microsoft.com/office/drawing/2014/main" id="{03EB68C0-0298-A5F5-BB2D-E5B91F2FE1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22" y="1343947"/>
            <a:ext cx="8071556" cy="342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5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74B546C3-B653-AA4D-82BA-4F38B957570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D15541E1-3E04-5049-9134-E5292C8D2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1351</TotalTime>
  <Words>167</Words>
  <Application>Microsoft Macintosh PowerPoint</Application>
  <PresentationFormat>Widescreen</PresentationFormat>
  <Paragraphs>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Microsoft YaHei</vt:lpstr>
      <vt:lpstr>Arial</vt:lpstr>
      <vt:lpstr>Calibri</vt:lpstr>
      <vt:lpstr>Calibri Light</vt:lpstr>
      <vt:lpstr>Slack-Lato</vt:lpstr>
      <vt:lpstr>Office Theme</vt:lpstr>
      <vt:lpstr>Custom Design</vt:lpstr>
      <vt:lpstr>PowerPoint Presentation</vt:lpstr>
      <vt:lpstr>Key takeaways for success</vt:lpstr>
      <vt:lpstr>Perfection is the enemy of progress</vt:lpstr>
      <vt:lpstr>Recommended books</vt:lpstr>
      <vt:lpstr>Select-Object –Property Resources</vt:lpstr>
      <vt:lpstr>Complete the Survey</vt:lpstr>
      <vt:lpstr>Get-Contact –Identity Presenter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Robbins</dc:creator>
  <cp:lastModifiedBy>Mike Robbins</cp:lastModifiedBy>
  <cp:revision>13</cp:revision>
  <dcterms:created xsi:type="dcterms:W3CDTF">2025-02-23T17:35:26Z</dcterms:created>
  <dcterms:modified xsi:type="dcterms:W3CDTF">2025-04-10T21:52:45Z</dcterms:modified>
</cp:coreProperties>
</file>